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" initials="M" lastIdx="0" clrIdx="0">
    <p:extLst>
      <p:ext uri="{19B8F6BF-5375-455C-9EA6-DF929625EA0E}">
        <p15:presenceInfo xmlns:p15="http://schemas.microsoft.com/office/powerpoint/2012/main" userId="Microsof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8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1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2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2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9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7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1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7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9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4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C2756-2BBE-4DC5-8619-26004F42F43A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2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Exercise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>
              <a:lnSpc>
                <a:spcPct val="10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/>
              <a:t>Build and install </a:t>
            </a:r>
            <a:r>
              <a:rPr lang="en-GB" dirty="0" err="1"/>
              <a:t>FreeRADIUS</a:t>
            </a:r>
            <a:endParaRPr lang="en-GB" dirty="0"/>
          </a:p>
          <a:p>
            <a:pPr marL="431800" indent="-323850">
              <a:lnSpc>
                <a:spcPct val="10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/>
              <a:t>Configure and start </a:t>
            </a:r>
            <a:r>
              <a:rPr lang="en-GB" dirty="0" err="1" smtClean="0"/>
              <a:t>FreeRADIUS</a:t>
            </a:r>
            <a:r>
              <a:rPr lang="en-GB" dirty="0" smtClean="0"/>
              <a:t> with LDAP database backend</a:t>
            </a:r>
            <a:endParaRPr lang="en-GB" dirty="0"/>
          </a:p>
          <a:p>
            <a:pPr marL="431800" indent="-323850">
              <a:lnSpc>
                <a:spcPct val="10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/>
              <a:t>Test authentication using </a:t>
            </a:r>
            <a:r>
              <a:rPr lang="en-GB" dirty="0" err="1" smtClean="0"/>
              <a:t>FreeRADIUS</a:t>
            </a:r>
            <a:r>
              <a:rPr lang="en-GB" dirty="0" smtClean="0"/>
              <a:t> </a:t>
            </a:r>
            <a:endParaRPr lang="en-GB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8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FreeRadius</a:t>
            </a:r>
            <a:r>
              <a:rPr lang="en-US" dirty="0" smtClean="0"/>
              <a:t> Installation &amp;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FreeRadius</a:t>
            </a:r>
            <a:r>
              <a:rPr lang="en-US" dirty="0" smtClean="0"/>
              <a:t> with the following commands as below.</a:t>
            </a:r>
          </a:p>
          <a:p>
            <a:r>
              <a:rPr lang="en-US" dirty="0" smtClean="0"/>
              <a:t>apt-get install </a:t>
            </a:r>
            <a:r>
              <a:rPr lang="en-US" dirty="0" err="1" smtClean="0"/>
              <a:t>freeradius</a:t>
            </a:r>
            <a:r>
              <a:rPr lang="en-US" dirty="0" smtClean="0"/>
              <a:t> </a:t>
            </a:r>
            <a:r>
              <a:rPr lang="en-US" dirty="0" err="1" smtClean="0"/>
              <a:t>freeradius-ldap</a:t>
            </a:r>
            <a:r>
              <a:rPr lang="en-US" dirty="0" smtClean="0"/>
              <a:t> –y</a:t>
            </a:r>
          </a:p>
          <a:p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/>
              <a:t>vi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freeradius</a:t>
            </a:r>
            <a:r>
              <a:rPr lang="en-US" dirty="0"/>
              <a:t>/3.0/mods-available/</a:t>
            </a:r>
            <a:r>
              <a:rPr lang="en-US" dirty="0" err="1"/>
              <a:t>ldap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79" y="3433293"/>
            <a:ext cx="8421777" cy="333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8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FreeRadius</a:t>
            </a:r>
            <a:r>
              <a:rPr lang="en-US" dirty="0" smtClean="0"/>
              <a:t> Installation &amp; Configuration Cont..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03" y="2667804"/>
            <a:ext cx="7545233" cy="11923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603" y="3860159"/>
            <a:ext cx="7545233" cy="21665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603" y="1900177"/>
            <a:ext cx="9188070" cy="31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75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FreeRadius</a:t>
            </a:r>
            <a:r>
              <a:rPr lang="en-US" dirty="0" smtClean="0"/>
              <a:t> Installation &amp; Configuration Cont..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9364" y="1925782"/>
            <a:ext cx="3752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vi</a:t>
            </a:r>
            <a:r>
              <a:rPr lang="en-US" dirty="0" smtClean="0"/>
              <a:t> /</a:t>
            </a:r>
            <a:r>
              <a:rPr lang="en-US" b="1" dirty="0" err="1" smtClean="0"/>
              <a:t>etc</a:t>
            </a:r>
            <a:r>
              <a:rPr lang="en-US" b="1" dirty="0" smtClean="0"/>
              <a:t>/</a:t>
            </a:r>
            <a:r>
              <a:rPr lang="en-US" b="1" dirty="0" err="1" smtClean="0"/>
              <a:t>freeradius</a:t>
            </a:r>
            <a:r>
              <a:rPr lang="en-US" b="1" dirty="0" smtClean="0"/>
              <a:t>/3.0/users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91938" y="3778783"/>
            <a:ext cx="85825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above is to enabled LDAP Authentication for users.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Also copy </a:t>
            </a:r>
            <a:r>
              <a:rPr lang="en-US" b="1" dirty="0" err="1" smtClean="0"/>
              <a:t>ldap</a:t>
            </a:r>
            <a:r>
              <a:rPr lang="en-US" b="1" dirty="0" smtClean="0"/>
              <a:t> file from mod-available directory to the mod-enabled directory</a:t>
            </a:r>
            <a:r>
              <a:rPr lang="en-US" b="1" dirty="0"/>
              <a:t> </a:t>
            </a:r>
            <a:r>
              <a:rPr lang="en-US" b="1" dirty="0" smtClean="0"/>
              <a:t>as below.</a:t>
            </a:r>
          </a:p>
          <a:p>
            <a:endParaRPr lang="en-US" b="1" dirty="0"/>
          </a:p>
          <a:p>
            <a:r>
              <a:rPr lang="en-US" b="1" dirty="0" err="1"/>
              <a:t>sudo</a:t>
            </a:r>
            <a:r>
              <a:rPr lang="en-US" b="1" dirty="0"/>
              <a:t> </a:t>
            </a:r>
            <a:r>
              <a:rPr lang="en-US" b="1" dirty="0" err="1"/>
              <a:t>cp</a:t>
            </a:r>
            <a:r>
              <a:rPr lang="en-US" b="1" dirty="0"/>
              <a:t> /</a:t>
            </a:r>
            <a:r>
              <a:rPr lang="en-US" b="1" dirty="0" err="1"/>
              <a:t>etc</a:t>
            </a:r>
            <a:r>
              <a:rPr lang="en-US" b="1" dirty="0"/>
              <a:t>/</a:t>
            </a:r>
            <a:r>
              <a:rPr lang="en-US" b="1" dirty="0" err="1"/>
              <a:t>freeradius</a:t>
            </a:r>
            <a:r>
              <a:rPr lang="en-US" b="1" dirty="0"/>
              <a:t>/3.0/mods-available/</a:t>
            </a:r>
            <a:r>
              <a:rPr lang="en-US" b="1" dirty="0" err="1"/>
              <a:t>ldap</a:t>
            </a:r>
            <a:r>
              <a:rPr lang="en-US" b="1" dirty="0"/>
              <a:t> /</a:t>
            </a:r>
            <a:r>
              <a:rPr lang="en-US" b="1" dirty="0" err="1"/>
              <a:t>etc</a:t>
            </a:r>
            <a:r>
              <a:rPr lang="en-US" b="1" dirty="0"/>
              <a:t>/</a:t>
            </a:r>
            <a:r>
              <a:rPr lang="en-US" b="1" dirty="0" err="1"/>
              <a:t>freeradius</a:t>
            </a:r>
            <a:r>
              <a:rPr lang="en-US" b="1" dirty="0"/>
              <a:t>/3.0/mods-enabled/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158" y="2691734"/>
            <a:ext cx="8461420" cy="69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694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FreeRadius</a:t>
            </a:r>
            <a:r>
              <a:rPr lang="en-US" dirty="0" smtClean="0"/>
              <a:t> Installation &amp; Configuration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freeradius</a:t>
            </a:r>
            <a:r>
              <a:rPr lang="en-US" dirty="0" smtClean="0"/>
              <a:t>/3.0/sites-available/inner-tunnel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03" y="2667804"/>
            <a:ext cx="7545233" cy="11923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603" y="3860159"/>
            <a:ext cx="7545233" cy="21665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7603" y="6311900"/>
            <a:ext cx="9316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sudo</a:t>
            </a:r>
            <a:r>
              <a:rPr lang="en-US" b="1" dirty="0"/>
              <a:t> </a:t>
            </a:r>
            <a:r>
              <a:rPr lang="en-US" b="1" dirty="0" err="1"/>
              <a:t>systemctl</a:t>
            </a:r>
            <a:r>
              <a:rPr lang="en-US" b="1" dirty="0"/>
              <a:t> </a:t>
            </a:r>
            <a:r>
              <a:rPr lang="en-US" b="1" dirty="0" smtClean="0"/>
              <a:t>restart </a:t>
            </a:r>
            <a:r>
              <a:rPr lang="en-US" b="1" dirty="0" err="1"/>
              <a:t>freeradius</a:t>
            </a:r>
            <a:r>
              <a:rPr lang="en-US" b="1" dirty="0"/>
              <a:t>                                                      </a:t>
            </a:r>
            <a:r>
              <a:rPr lang="en-US" b="1" dirty="0" smtClean="0"/>
              <a:t>// Restart the </a:t>
            </a:r>
            <a:r>
              <a:rPr lang="en-US" b="1" dirty="0" err="1" smtClean="0"/>
              <a:t>FreeRadius</a:t>
            </a:r>
            <a:r>
              <a:rPr lang="en-US" b="1" dirty="0" smtClean="0"/>
              <a:t> Service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2982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</a:t>
            </a:r>
            <a:r>
              <a:rPr lang="en-US" dirty="0" err="1" smtClean="0"/>
              <a:t>FreeRadius</a:t>
            </a:r>
            <a:r>
              <a:rPr lang="en-US" dirty="0" smtClean="0"/>
              <a:t> authentication against 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radtest</a:t>
            </a:r>
            <a:r>
              <a:rPr lang="en-US" dirty="0" smtClean="0"/>
              <a:t> frank afnog123 127.0.0.1 0 testing123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69288" y="4976634"/>
            <a:ext cx="110836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Where Username = frank</a:t>
            </a:r>
          </a:p>
          <a:p>
            <a:r>
              <a:rPr lang="en-US" b="1" dirty="0" smtClean="0"/>
              <a:t>Password = afnog123</a:t>
            </a:r>
          </a:p>
          <a:p>
            <a:r>
              <a:rPr lang="en-US" b="1" dirty="0" smtClean="0"/>
              <a:t>Radius Secret = testing123  </a:t>
            </a:r>
          </a:p>
          <a:p>
            <a:r>
              <a:rPr lang="en-US" b="1" dirty="0" smtClean="0"/>
              <a:t>Also Note that we have a successful authentication  as shown in diagram above with radius packet in yellow colors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440" y="2598598"/>
            <a:ext cx="8158162" cy="198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86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Securing </a:t>
            </a:r>
            <a:r>
              <a:rPr lang="en-US" dirty="0" err="1" smtClean="0"/>
              <a:t>FreeRadius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06990"/>
            <a:ext cx="8499764" cy="12829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4502728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Above is to change the Radius Secret from testing123 to </a:t>
            </a:r>
            <a:r>
              <a:rPr lang="en-US" dirty="0" err="1" smtClean="0"/>
              <a:t>afnog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5963" y="2114173"/>
            <a:ext cx="4079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freeradius</a:t>
            </a:r>
            <a:r>
              <a:rPr lang="en-US" dirty="0" smtClean="0"/>
              <a:t>/3.0/</a:t>
            </a:r>
            <a:r>
              <a:rPr lang="en-US" dirty="0" err="1" smtClean="0"/>
              <a:t>clients.conf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55963" y="5184815"/>
            <a:ext cx="10972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sudo</a:t>
            </a:r>
            <a:r>
              <a:rPr lang="en-US" b="1" dirty="0"/>
              <a:t> </a:t>
            </a:r>
            <a:r>
              <a:rPr lang="en-US" b="1" dirty="0" err="1"/>
              <a:t>systemctl</a:t>
            </a:r>
            <a:r>
              <a:rPr lang="en-US" b="1" dirty="0"/>
              <a:t> restart </a:t>
            </a:r>
            <a:r>
              <a:rPr lang="en-US" b="1" dirty="0" err="1"/>
              <a:t>freeradius</a:t>
            </a:r>
            <a:r>
              <a:rPr lang="en-US" dirty="0" smtClean="0"/>
              <a:t>                          </a:t>
            </a:r>
            <a:r>
              <a:rPr lang="en-US" dirty="0" smtClean="0"/>
              <a:t>//N.B: Restart Radius anytime there are changes done to the </a:t>
            </a:r>
            <a:r>
              <a:rPr lang="en-US" dirty="0" err="1" smtClean="0"/>
              <a:t>config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0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Securing </a:t>
            </a:r>
            <a:r>
              <a:rPr lang="en-US" dirty="0" err="1" smtClean="0"/>
              <a:t>FreeRadius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045591"/>
            <a:ext cx="92911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 the test as done earlier for the test account and this time round changing the secret to </a:t>
            </a:r>
            <a:r>
              <a:rPr lang="en-US" dirty="0" err="1" smtClean="0"/>
              <a:t>afnog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should get an Access-Accept packet which shows Radius password has been changed.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4"/>
            <a:ext cx="10271452" cy="281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520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219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Practical Exercise Overview</vt:lpstr>
      <vt:lpstr>FreeRadius Installation &amp; Configuration</vt:lpstr>
      <vt:lpstr>FreeRadius Installation &amp; Configuration Cont..</vt:lpstr>
      <vt:lpstr>FreeRadius Installation &amp; Configuration Cont..</vt:lpstr>
      <vt:lpstr>FreeRadius Installation &amp; Configuration Cont..</vt:lpstr>
      <vt:lpstr>Testing FreeRadius authentication against LDAP</vt:lpstr>
      <vt:lpstr>Securing FreeRadius </vt:lpstr>
      <vt:lpstr>Securing FreeRadius Continue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20</cp:revision>
  <dcterms:created xsi:type="dcterms:W3CDTF">2016-05-29T13:14:59Z</dcterms:created>
  <dcterms:modified xsi:type="dcterms:W3CDTF">2018-05-02T12:25:01Z</dcterms:modified>
</cp:coreProperties>
</file>